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37f4aa62f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37f4aa62f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381bbcc1b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81bbcc1b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86449809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386449809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86449809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86449809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86449809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386449809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7f4aa62f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7f4aa62f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7425" y="4886325"/>
            <a:ext cx="9151500" cy="257100"/>
          </a:xfrm>
          <a:prstGeom prst="rect">
            <a:avLst/>
          </a:prstGeom>
          <a:solidFill>
            <a:srgbClr val="E4BE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 name="Google Shape;11;p2"/>
          <p:cNvSpPr txBox="1"/>
          <p:nvPr>
            <p:ph type="ctrTitle"/>
          </p:nvPr>
        </p:nvSpPr>
        <p:spPr>
          <a:xfrm>
            <a:off x="311700" y="1203102"/>
            <a:ext cx="8520600" cy="513300"/>
          </a:xfrm>
          <a:prstGeom prst="rect">
            <a:avLst/>
          </a:prstGeom>
        </p:spPr>
        <p:txBody>
          <a:bodyPr anchorCtr="0" anchor="b" bIns="91425" lIns="91425" spcFirstLastPara="1" rIns="91425" wrap="square" tIns="91425">
            <a:normAutofit/>
          </a:bodyPr>
          <a:lstStyle>
            <a:lvl1pPr lvl="0">
              <a:spcBef>
                <a:spcPts val="0"/>
              </a:spcBef>
              <a:spcAft>
                <a:spcPts val="0"/>
              </a:spcAft>
              <a:buSzPts val="2800"/>
              <a:buNone/>
              <a:defRPr b="1"/>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2" name="Google Shape;12;p2"/>
          <p:cNvSpPr txBox="1"/>
          <p:nvPr>
            <p:ph idx="1" type="subTitle"/>
          </p:nvPr>
        </p:nvSpPr>
        <p:spPr>
          <a:xfrm>
            <a:off x="311700" y="1888021"/>
            <a:ext cx="8520600" cy="452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b="1"/>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lvl1pPr lvl="0">
              <a:buNone/>
              <a:defRPr sz="1200">
                <a:solidFill>
                  <a:srgbClr val="383838"/>
                </a:solidFill>
              </a:defRPr>
            </a:lvl1pPr>
            <a:lvl2pPr lvl="1">
              <a:buNone/>
              <a:defRPr sz="1200">
                <a:solidFill>
                  <a:srgbClr val="383838"/>
                </a:solidFill>
              </a:defRPr>
            </a:lvl2pPr>
            <a:lvl3pPr lvl="2">
              <a:buNone/>
              <a:defRPr sz="1200">
                <a:solidFill>
                  <a:srgbClr val="383838"/>
                </a:solidFill>
              </a:defRPr>
            </a:lvl3pPr>
            <a:lvl4pPr lvl="3">
              <a:buNone/>
              <a:defRPr sz="1200">
                <a:solidFill>
                  <a:srgbClr val="383838"/>
                </a:solidFill>
              </a:defRPr>
            </a:lvl4pPr>
            <a:lvl5pPr lvl="4">
              <a:buNone/>
              <a:defRPr sz="1200">
                <a:solidFill>
                  <a:srgbClr val="383838"/>
                </a:solidFill>
              </a:defRPr>
            </a:lvl5pPr>
            <a:lvl6pPr lvl="5">
              <a:buNone/>
              <a:defRPr sz="1200">
                <a:solidFill>
                  <a:srgbClr val="383838"/>
                </a:solidFill>
              </a:defRPr>
            </a:lvl6pPr>
            <a:lvl7pPr lvl="6">
              <a:buNone/>
              <a:defRPr sz="1200">
                <a:solidFill>
                  <a:srgbClr val="383838"/>
                </a:solidFill>
              </a:defRPr>
            </a:lvl7pPr>
            <a:lvl8pPr lvl="7">
              <a:buNone/>
              <a:defRPr sz="1200">
                <a:solidFill>
                  <a:srgbClr val="383838"/>
                </a:solidFill>
              </a:defRPr>
            </a:lvl8pPr>
            <a:lvl9pPr lvl="8">
              <a:buNone/>
              <a:defRPr sz="1200">
                <a:solidFill>
                  <a:srgbClr val="383838"/>
                </a:solidFill>
              </a:defRPr>
            </a:lvl9pPr>
          </a:lstStyle>
          <a:p>
            <a:pPr indent="0" lvl="0" marL="0" rtl="0" algn="r">
              <a:spcBef>
                <a:spcPts val="0"/>
              </a:spcBef>
              <a:spcAft>
                <a:spcPts val="0"/>
              </a:spcAft>
              <a:buNone/>
            </a:pPr>
            <a:fld id="{00000000-1234-1234-1234-123412341234}" type="slidenum">
              <a:rPr lang="pt-BR"/>
              <a:t>‹#›</a:t>
            </a:fld>
            <a:endParaRPr/>
          </a:p>
        </p:txBody>
      </p:sp>
      <p:sp>
        <p:nvSpPr>
          <p:cNvPr id="14" name="Google Shape;14;p2"/>
          <p:cNvSpPr txBox="1"/>
          <p:nvPr>
            <p:ph idx="2" type="subTitle"/>
          </p:nvPr>
        </p:nvSpPr>
        <p:spPr>
          <a:xfrm>
            <a:off x="354450" y="2646001"/>
            <a:ext cx="8520600" cy="452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pic>
        <p:nvPicPr>
          <p:cNvPr id="15" name="Google Shape;15;p2"/>
          <p:cNvPicPr preferRelativeResize="0"/>
          <p:nvPr/>
        </p:nvPicPr>
        <p:blipFill>
          <a:blip r:embed="rId2">
            <a:alphaModFix/>
          </a:blip>
          <a:stretch>
            <a:fillRect/>
          </a:stretch>
        </p:blipFill>
        <p:spPr>
          <a:xfrm>
            <a:off x="152400" y="97602"/>
            <a:ext cx="8839204" cy="65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3F97B7"/>
              </a:buClr>
              <a:buSzPts val="12000"/>
              <a:buNone/>
              <a:defRPr b="1" sz="12000">
                <a:solidFill>
                  <a:srgbClr val="3F97B7"/>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543375" y="1660425"/>
            <a:ext cx="4306500" cy="1587000"/>
          </a:xfrm>
          <a:prstGeom prst="rect">
            <a:avLst/>
          </a:prstGeom>
        </p:spPr>
        <p:txBody>
          <a:bodyPr anchorCtr="0" anchor="ctr" bIns="91425" lIns="91425" spcFirstLastPara="1" rIns="91425" wrap="square" tIns="91425">
            <a:normAutofit/>
          </a:bodyPr>
          <a:lstStyle>
            <a:lvl1pPr lvl="0">
              <a:spcBef>
                <a:spcPts val="0"/>
              </a:spcBef>
              <a:spcAft>
                <a:spcPts val="0"/>
              </a:spcAft>
              <a:buSzPts val="3200"/>
              <a:buNone/>
              <a:defRPr b="1" sz="3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F97B7"/>
              </a:buClr>
              <a:buSzPts val="2800"/>
              <a:buNone/>
              <a:defRPr b="1">
                <a:solidFill>
                  <a:srgbClr val="3F97B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F97B7"/>
              </a:buClr>
              <a:buSzPts val="2800"/>
              <a:buNone/>
              <a:defRPr b="1">
                <a:solidFill>
                  <a:srgbClr val="3F97B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3F97B7"/>
              </a:buClr>
              <a:buSzPts val="2800"/>
              <a:buNone/>
              <a:defRPr b="1">
                <a:solidFill>
                  <a:srgbClr val="3F97B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78438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3F97B7"/>
              </a:buClr>
              <a:buSzPts val="2400"/>
              <a:buNone/>
              <a:defRPr b="1" sz="2400">
                <a:solidFill>
                  <a:srgbClr val="3F97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81609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3F97B7"/>
              </a:buClr>
              <a:buSzPts val="4800"/>
              <a:buNone/>
              <a:defRPr b="1" sz="4800">
                <a:solidFill>
                  <a:srgbClr val="3F97B7"/>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3F97B7"/>
              </a:buClr>
              <a:buSzPts val="3200"/>
              <a:buNone/>
              <a:defRPr b="1" sz="3200">
                <a:solidFill>
                  <a:srgbClr val="3F97B7"/>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83838"/>
              </a:buClr>
              <a:buSzPts val="2800"/>
              <a:buNone/>
              <a:defRPr sz="2800">
                <a:solidFill>
                  <a:srgbClr val="383838"/>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383838"/>
              </a:buClr>
              <a:buSzPts val="1800"/>
              <a:buChar char="●"/>
              <a:defRPr sz="1800">
                <a:solidFill>
                  <a:srgbClr val="383838"/>
                </a:solidFill>
              </a:defRPr>
            </a:lvl1pPr>
            <a:lvl2pPr indent="-317500" lvl="1" marL="914400">
              <a:lnSpc>
                <a:spcPct val="115000"/>
              </a:lnSpc>
              <a:spcBef>
                <a:spcPts val="0"/>
              </a:spcBef>
              <a:spcAft>
                <a:spcPts val="0"/>
              </a:spcAft>
              <a:buClr>
                <a:srgbClr val="383838"/>
              </a:buClr>
              <a:buSzPts val="1400"/>
              <a:buChar char="○"/>
              <a:defRPr>
                <a:solidFill>
                  <a:srgbClr val="383838"/>
                </a:solidFill>
              </a:defRPr>
            </a:lvl2pPr>
            <a:lvl3pPr indent="-317500" lvl="2" marL="1371600">
              <a:lnSpc>
                <a:spcPct val="115000"/>
              </a:lnSpc>
              <a:spcBef>
                <a:spcPts val="0"/>
              </a:spcBef>
              <a:spcAft>
                <a:spcPts val="0"/>
              </a:spcAft>
              <a:buClr>
                <a:srgbClr val="383838"/>
              </a:buClr>
              <a:buSzPts val="1400"/>
              <a:buChar char="■"/>
              <a:defRPr>
                <a:solidFill>
                  <a:srgbClr val="383838"/>
                </a:solidFill>
              </a:defRPr>
            </a:lvl3pPr>
            <a:lvl4pPr indent="-317500" lvl="3" marL="1828800">
              <a:lnSpc>
                <a:spcPct val="115000"/>
              </a:lnSpc>
              <a:spcBef>
                <a:spcPts val="0"/>
              </a:spcBef>
              <a:spcAft>
                <a:spcPts val="0"/>
              </a:spcAft>
              <a:buClr>
                <a:srgbClr val="383838"/>
              </a:buClr>
              <a:buSzPts val="1400"/>
              <a:buChar char="●"/>
              <a:defRPr>
                <a:solidFill>
                  <a:srgbClr val="383838"/>
                </a:solidFill>
              </a:defRPr>
            </a:lvl4pPr>
            <a:lvl5pPr indent="-317500" lvl="4" marL="2286000">
              <a:lnSpc>
                <a:spcPct val="115000"/>
              </a:lnSpc>
              <a:spcBef>
                <a:spcPts val="0"/>
              </a:spcBef>
              <a:spcAft>
                <a:spcPts val="0"/>
              </a:spcAft>
              <a:buClr>
                <a:srgbClr val="383838"/>
              </a:buClr>
              <a:buSzPts val="1400"/>
              <a:buChar char="○"/>
              <a:defRPr>
                <a:solidFill>
                  <a:srgbClr val="383838"/>
                </a:solidFill>
              </a:defRPr>
            </a:lvl5pPr>
            <a:lvl6pPr indent="-317500" lvl="5" marL="2743200">
              <a:lnSpc>
                <a:spcPct val="115000"/>
              </a:lnSpc>
              <a:spcBef>
                <a:spcPts val="0"/>
              </a:spcBef>
              <a:spcAft>
                <a:spcPts val="0"/>
              </a:spcAft>
              <a:buClr>
                <a:srgbClr val="383838"/>
              </a:buClr>
              <a:buSzPts val="1400"/>
              <a:buChar char="■"/>
              <a:defRPr>
                <a:solidFill>
                  <a:srgbClr val="383838"/>
                </a:solidFill>
              </a:defRPr>
            </a:lvl6pPr>
            <a:lvl7pPr indent="-317500" lvl="6" marL="3200400">
              <a:lnSpc>
                <a:spcPct val="115000"/>
              </a:lnSpc>
              <a:spcBef>
                <a:spcPts val="0"/>
              </a:spcBef>
              <a:spcAft>
                <a:spcPts val="0"/>
              </a:spcAft>
              <a:buClr>
                <a:srgbClr val="383838"/>
              </a:buClr>
              <a:buSzPts val="1400"/>
              <a:buChar char="●"/>
              <a:defRPr>
                <a:solidFill>
                  <a:srgbClr val="383838"/>
                </a:solidFill>
              </a:defRPr>
            </a:lvl7pPr>
            <a:lvl8pPr indent="-317500" lvl="7" marL="3657600">
              <a:lnSpc>
                <a:spcPct val="115000"/>
              </a:lnSpc>
              <a:spcBef>
                <a:spcPts val="0"/>
              </a:spcBef>
              <a:spcAft>
                <a:spcPts val="0"/>
              </a:spcAft>
              <a:buClr>
                <a:srgbClr val="383838"/>
              </a:buClr>
              <a:buSzPts val="1400"/>
              <a:buChar char="○"/>
              <a:defRPr>
                <a:solidFill>
                  <a:srgbClr val="383838"/>
                </a:solidFill>
              </a:defRPr>
            </a:lvl8pPr>
            <a:lvl9pPr indent="-317500" lvl="8" marL="4114800">
              <a:lnSpc>
                <a:spcPct val="115000"/>
              </a:lnSpc>
              <a:spcBef>
                <a:spcPts val="0"/>
              </a:spcBef>
              <a:spcAft>
                <a:spcPts val="0"/>
              </a:spcAft>
              <a:buClr>
                <a:srgbClr val="383838"/>
              </a:buClr>
              <a:buSzPts val="1400"/>
              <a:buChar char="■"/>
              <a:defRPr>
                <a:solidFill>
                  <a:srgbClr val="383838"/>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 name="Shape 56"/>
        <p:cNvGrpSpPr/>
        <p:nvPr/>
      </p:nvGrpSpPr>
      <p:grpSpPr>
        <a:xfrm>
          <a:off x="0" y="0"/>
          <a:ext cx="0" cy="0"/>
          <a:chOff x="0" y="0"/>
          <a:chExt cx="0" cy="0"/>
        </a:xfrm>
      </p:grpSpPr>
      <p:pic>
        <p:nvPicPr>
          <p:cNvPr id="57" name="Google Shape;57;p13"/>
          <p:cNvPicPr preferRelativeResize="0"/>
          <p:nvPr/>
        </p:nvPicPr>
        <p:blipFill>
          <a:blip r:embed="rId4">
            <a:alphaModFix/>
          </a:blip>
          <a:stretch>
            <a:fillRect/>
          </a:stretch>
        </p:blipFill>
        <p:spPr>
          <a:xfrm>
            <a:off x="764375" y="1272400"/>
            <a:ext cx="7554975" cy="1299350"/>
          </a:xfrm>
          <a:prstGeom prst="rect">
            <a:avLst/>
          </a:prstGeom>
          <a:noFill/>
          <a:ln>
            <a:noFill/>
          </a:ln>
        </p:spPr>
      </p:pic>
      <p:sp>
        <p:nvSpPr>
          <p:cNvPr id="58" name="Google Shape;58;p13"/>
          <p:cNvSpPr txBox="1"/>
          <p:nvPr/>
        </p:nvSpPr>
        <p:spPr>
          <a:xfrm>
            <a:off x="650325" y="2603250"/>
            <a:ext cx="7479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4000">
                <a:solidFill>
                  <a:srgbClr val="3F97B7"/>
                </a:solidFill>
              </a:rPr>
              <a:t>Exemplo de Apresentação</a:t>
            </a:r>
            <a:endParaRPr b="1" sz="4000">
              <a:solidFill>
                <a:srgbClr val="3F97B7"/>
              </a:solidFill>
            </a:endParaRPr>
          </a:p>
        </p:txBody>
      </p:sp>
      <p:sp>
        <p:nvSpPr>
          <p:cNvPr id="59" name="Google Shape;59;p13"/>
          <p:cNvSpPr txBox="1"/>
          <p:nvPr/>
        </p:nvSpPr>
        <p:spPr>
          <a:xfrm>
            <a:off x="764375" y="4104925"/>
            <a:ext cx="2475900" cy="558300"/>
          </a:xfrm>
          <a:prstGeom prst="rect">
            <a:avLst/>
          </a:prstGeom>
          <a:noFill/>
          <a:ln>
            <a:noFill/>
          </a:ln>
        </p:spPr>
        <p:txBody>
          <a:bodyPr anchorCtr="0" anchor="t" bIns="91425" lIns="91425" spcFirstLastPara="1" rIns="91425" wrap="square" tIns="91425">
            <a:noAutofit/>
          </a:bodyPr>
          <a:lstStyle/>
          <a:p>
            <a:pPr indent="0" lvl="0" marL="0" marR="32385" rtl="0" algn="l">
              <a:spcBef>
                <a:spcPts val="0"/>
              </a:spcBef>
              <a:spcAft>
                <a:spcPts val="0"/>
              </a:spcAft>
              <a:buClr>
                <a:schemeClr val="dk1"/>
              </a:buClr>
              <a:buSzPts val="1100"/>
              <a:buFont typeface="Arial"/>
              <a:buNone/>
            </a:pPr>
            <a:r>
              <a:rPr b="1" lang="pt-BR" sz="1200">
                <a:solidFill>
                  <a:srgbClr val="383838"/>
                </a:solidFill>
              </a:rPr>
              <a:t>Milton Shintaku</a:t>
            </a:r>
            <a:endParaRPr b="1" sz="1200">
              <a:solidFill>
                <a:srgbClr val="383838"/>
              </a:solidFill>
            </a:endParaRPr>
          </a:p>
          <a:p>
            <a:pPr indent="0" lvl="0" marL="0" marR="750570" rtl="0" algn="l">
              <a:lnSpc>
                <a:spcPct val="140000"/>
              </a:lnSpc>
              <a:spcBef>
                <a:spcPts val="600"/>
              </a:spcBef>
              <a:spcAft>
                <a:spcPts val="600"/>
              </a:spcAft>
              <a:buClr>
                <a:schemeClr val="dk1"/>
              </a:buClr>
              <a:buSzPts val="1100"/>
              <a:buFont typeface="Arial"/>
              <a:buNone/>
            </a:pPr>
            <a:r>
              <a:rPr i="1" lang="pt-BR" sz="1000">
                <a:solidFill>
                  <a:srgbClr val="383838"/>
                </a:solidFill>
              </a:rPr>
              <a:t>Instituição: Lorem Ipsum</a:t>
            </a:r>
            <a:endParaRPr i="1" sz="1600">
              <a:solidFill>
                <a:schemeClr val="dk2"/>
              </a:solidFill>
            </a:endParaRPr>
          </a:p>
        </p:txBody>
      </p:sp>
      <p:sp>
        <p:nvSpPr>
          <p:cNvPr id="60" name="Google Shape;60;p13"/>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sz="1200">
                <a:solidFill>
                  <a:srgbClr val="383838"/>
                </a:solidFill>
              </a:rPr>
              <a:t>‹#›</a:t>
            </a:fld>
            <a:endParaRPr sz="1200">
              <a:solidFill>
                <a:srgbClr val="383838"/>
              </a:solidFill>
            </a:endParaRPr>
          </a:p>
        </p:txBody>
      </p:sp>
      <p:sp>
        <p:nvSpPr>
          <p:cNvPr id="61" name="Google Shape;61;p13"/>
          <p:cNvSpPr txBox="1"/>
          <p:nvPr/>
        </p:nvSpPr>
        <p:spPr>
          <a:xfrm>
            <a:off x="3524863" y="4104925"/>
            <a:ext cx="2475900" cy="558300"/>
          </a:xfrm>
          <a:prstGeom prst="rect">
            <a:avLst/>
          </a:prstGeom>
          <a:noFill/>
          <a:ln>
            <a:noFill/>
          </a:ln>
        </p:spPr>
        <p:txBody>
          <a:bodyPr anchorCtr="0" anchor="t" bIns="91425" lIns="91425" spcFirstLastPara="1" rIns="91425" wrap="square" tIns="91425">
            <a:noAutofit/>
          </a:bodyPr>
          <a:lstStyle/>
          <a:p>
            <a:pPr indent="0" lvl="0" marL="0" marR="32385" rtl="0" algn="l">
              <a:spcBef>
                <a:spcPts val="0"/>
              </a:spcBef>
              <a:spcAft>
                <a:spcPts val="0"/>
              </a:spcAft>
              <a:buClr>
                <a:schemeClr val="dk1"/>
              </a:buClr>
              <a:buSzPts val="1100"/>
              <a:buFont typeface="Arial"/>
              <a:buNone/>
            </a:pPr>
            <a:r>
              <a:rPr b="1" lang="pt-BR" sz="1200">
                <a:solidFill>
                  <a:srgbClr val="383838"/>
                </a:solidFill>
              </a:rPr>
              <a:t>Silvana Vidotti</a:t>
            </a:r>
            <a:endParaRPr b="1" sz="1200">
              <a:solidFill>
                <a:srgbClr val="383838"/>
              </a:solidFill>
            </a:endParaRPr>
          </a:p>
          <a:p>
            <a:pPr indent="0" lvl="0" marL="0" marR="750570" rtl="0" algn="l">
              <a:lnSpc>
                <a:spcPct val="140000"/>
              </a:lnSpc>
              <a:spcBef>
                <a:spcPts val="600"/>
              </a:spcBef>
              <a:spcAft>
                <a:spcPts val="600"/>
              </a:spcAft>
              <a:buClr>
                <a:schemeClr val="dk1"/>
              </a:buClr>
              <a:buSzPts val="1100"/>
              <a:buFont typeface="Arial"/>
              <a:buNone/>
            </a:pPr>
            <a:r>
              <a:rPr i="1" lang="pt-BR" sz="1000">
                <a:solidFill>
                  <a:srgbClr val="383838"/>
                </a:solidFill>
              </a:rPr>
              <a:t>Instituição: </a:t>
            </a:r>
            <a:r>
              <a:rPr i="1" lang="pt-BR" sz="1000">
                <a:solidFill>
                  <a:srgbClr val="383838"/>
                </a:solidFill>
              </a:rPr>
              <a:t>Lorem Ipsum</a:t>
            </a:r>
            <a:endParaRPr i="1" sz="1600">
              <a:solidFill>
                <a:schemeClr val="dk2"/>
              </a:solidFill>
            </a:endParaRPr>
          </a:p>
        </p:txBody>
      </p:sp>
      <p:sp>
        <p:nvSpPr>
          <p:cNvPr id="62" name="Google Shape;62;p13"/>
          <p:cNvSpPr txBox="1"/>
          <p:nvPr/>
        </p:nvSpPr>
        <p:spPr>
          <a:xfrm>
            <a:off x="6285350" y="4104925"/>
            <a:ext cx="2475900" cy="558300"/>
          </a:xfrm>
          <a:prstGeom prst="rect">
            <a:avLst/>
          </a:prstGeom>
          <a:noFill/>
          <a:ln>
            <a:noFill/>
          </a:ln>
        </p:spPr>
        <p:txBody>
          <a:bodyPr anchorCtr="0" anchor="t" bIns="91425" lIns="91425" spcFirstLastPara="1" rIns="91425" wrap="square" tIns="91425">
            <a:noAutofit/>
          </a:bodyPr>
          <a:lstStyle/>
          <a:p>
            <a:pPr indent="0" lvl="0" marL="0" marR="32385" rtl="0" algn="l">
              <a:spcBef>
                <a:spcPts val="0"/>
              </a:spcBef>
              <a:spcAft>
                <a:spcPts val="0"/>
              </a:spcAft>
              <a:buClr>
                <a:schemeClr val="dk1"/>
              </a:buClr>
              <a:buSzPts val="1100"/>
              <a:buFont typeface="Arial"/>
              <a:buNone/>
            </a:pPr>
            <a:r>
              <a:rPr b="1" lang="pt-BR" sz="1200">
                <a:solidFill>
                  <a:srgbClr val="383838"/>
                </a:solidFill>
              </a:rPr>
              <a:t>Washington Segundo</a:t>
            </a:r>
            <a:endParaRPr b="1" sz="1200">
              <a:solidFill>
                <a:srgbClr val="383838"/>
              </a:solidFill>
            </a:endParaRPr>
          </a:p>
          <a:p>
            <a:pPr indent="0" lvl="0" marL="0" marR="750570" rtl="0" algn="l">
              <a:lnSpc>
                <a:spcPct val="140000"/>
              </a:lnSpc>
              <a:spcBef>
                <a:spcPts val="600"/>
              </a:spcBef>
              <a:spcAft>
                <a:spcPts val="600"/>
              </a:spcAft>
              <a:buClr>
                <a:schemeClr val="dk1"/>
              </a:buClr>
              <a:buSzPts val="1100"/>
              <a:buFont typeface="Arial"/>
              <a:buNone/>
            </a:pPr>
            <a:r>
              <a:rPr i="1" lang="pt-BR" sz="1000">
                <a:solidFill>
                  <a:srgbClr val="383838"/>
                </a:solidFill>
              </a:rPr>
              <a:t>Instituição: </a:t>
            </a:r>
            <a:r>
              <a:rPr i="1" lang="pt-BR" sz="1000">
                <a:solidFill>
                  <a:srgbClr val="383838"/>
                </a:solidFill>
              </a:rPr>
              <a:t>Lorem Ipsum</a:t>
            </a:r>
            <a:endParaRPr i="1" sz="1600">
              <a:solidFill>
                <a:schemeClr val="dk2"/>
              </a:solidFill>
            </a:endParaRPr>
          </a:p>
        </p:txBody>
      </p:sp>
      <p:sp>
        <p:nvSpPr>
          <p:cNvPr id="63" name="Google Shape;63;p13"/>
          <p:cNvSpPr/>
          <p:nvPr/>
        </p:nvSpPr>
        <p:spPr>
          <a:xfrm rot="6793879">
            <a:off x="4665633" y="607053"/>
            <a:ext cx="2000283" cy="101788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txBox="1"/>
          <p:nvPr/>
        </p:nvSpPr>
        <p:spPr>
          <a:xfrm rot="-3948857">
            <a:off x="4719705" y="747731"/>
            <a:ext cx="2032728" cy="46166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800">
                <a:solidFill>
                  <a:srgbClr val="383838"/>
                </a:solidFill>
              </a:rPr>
              <a:t>Título do </a:t>
            </a:r>
            <a:r>
              <a:rPr lang="pt-BR" sz="1800">
                <a:solidFill>
                  <a:srgbClr val="383838"/>
                </a:solidFill>
              </a:rPr>
              <a:t>trabalho</a:t>
            </a:r>
            <a:endParaRPr sz="1800">
              <a:solidFill>
                <a:srgbClr val="38383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311700" y="1146750"/>
            <a:ext cx="8520600" cy="513300"/>
          </a:xfrm>
          <a:prstGeom prst="rect">
            <a:avLst/>
          </a:prstGeom>
        </p:spPr>
        <p:txBody>
          <a:bodyPr anchorCtr="0" anchor="b" bIns="91425" lIns="91425" spcFirstLastPara="1" rIns="91425" wrap="square" tIns="91425">
            <a:normAutofit fontScale="90000"/>
          </a:bodyPr>
          <a:lstStyle/>
          <a:p>
            <a:pPr indent="0" lvl="0" marL="0" marR="1905" rtl="0" algn="l">
              <a:spcBef>
                <a:spcPts val="0"/>
              </a:spcBef>
              <a:spcAft>
                <a:spcPts val="0"/>
              </a:spcAft>
              <a:buClr>
                <a:schemeClr val="dk1"/>
              </a:buClr>
              <a:buSzPct val="61111"/>
              <a:buFont typeface="Arial"/>
              <a:buNone/>
            </a:pPr>
            <a:r>
              <a:rPr lang="pt-BR" sz="1800"/>
              <a:t>Suspendisse eget lobortis dui. Curabitur volutpat massa at purus consectetur.</a:t>
            </a:r>
            <a:endParaRPr sz="1800"/>
          </a:p>
        </p:txBody>
      </p:sp>
      <p:sp>
        <p:nvSpPr>
          <p:cNvPr id="70" name="Google Shape;70;p14"/>
          <p:cNvSpPr txBox="1"/>
          <p:nvPr>
            <p:ph idx="1" type="subTitle"/>
          </p:nvPr>
        </p:nvSpPr>
        <p:spPr>
          <a:xfrm>
            <a:off x="311700" y="1831670"/>
            <a:ext cx="8520600" cy="452700"/>
          </a:xfrm>
          <a:prstGeom prst="rect">
            <a:avLst/>
          </a:prstGeom>
        </p:spPr>
        <p:txBody>
          <a:bodyPr anchorCtr="0" anchor="t" bIns="91425" lIns="91425" spcFirstLastPara="1" rIns="91425" wrap="square" tIns="91425">
            <a:noAutofit/>
          </a:bodyPr>
          <a:lstStyle/>
          <a:p>
            <a:pPr indent="0" lvl="0" marL="0" marR="1905" rtl="0" algn="l">
              <a:lnSpc>
                <a:spcPct val="140000"/>
              </a:lnSpc>
              <a:spcBef>
                <a:spcPts val="600"/>
              </a:spcBef>
              <a:spcAft>
                <a:spcPts val="0"/>
              </a:spcAft>
              <a:buClr>
                <a:schemeClr val="dk1"/>
              </a:buClr>
              <a:buSzPts val="1100"/>
              <a:buFont typeface="Arial"/>
              <a:buNone/>
            </a:pPr>
            <a:r>
              <a:rPr lang="pt-BR"/>
              <a:t>Curabitur iaculis massa metus</a:t>
            </a:r>
            <a:endParaRPr/>
          </a:p>
          <a:p>
            <a:pPr indent="0" lvl="0" marL="0" rtl="0" algn="l">
              <a:spcBef>
                <a:spcPts val="600"/>
              </a:spcBef>
              <a:spcAft>
                <a:spcPts val="0"/>
              </a:spcAft>
              <a:buNone/>
            </a:pPr>
            <a:r>
              <a:t/>
            </a:r>
            <a:endParaRPr/>
          </a:p>
        </p:txBody>
      </p:sp>
      <p:sp>
        <p:nvSpPr>
          <p:cNvPr id="71" name="Google Shape;71;p14"/>
          <p:cNvSpPr txBox="1"/>
          <p:nvPr>
            <p:ph idx="2" type="subTitle"/>
          </p:nvPr>
        </p:nvSpPr>
        <p:spPr>
          <a:xfrm>
            <a:off x="311700" y="2456000"/>
            <a:ext cx="8520600" cy="1641000"/>
          </a:xfrm>
          <a:prstGeom prst="rect">
            <a:avLst/>
          </a:prstGeom>
        </p:spPr>
        <p:txBody>
          <a:bodyPr anchorCtr="0" anchor="t" bIns="91425" lIns="91425" spcFirstLastPara="1" rIns="91425" wrap="square" tIns="91425">
            <a:noAutofit/>
          </a:bodyPr>
          <a:lstStyle/>
          <a:p>
            <a:pPr indent="0" lvl="0" marL="0" rtl="0" algn="just">
              <a:spcBef>
                <a:spcPts val="600"/>
              </a:spcBef>
              <a:spcAft>
                <a:spcPts val="600"/>
              </a:spcAft>
              <a:buClr>
                <a:schemeClr val="dk1"/>
              </a:buClr>
              <a:buSzPts val="1100"/>
              <a:buFont typeface="Arial"/>
              <a:buNone/>
            </a:pPr>
            <a:r>
              <a:rPr lang="pt-BR" sz="1200">
                <a:solidFill>
                  <a:schemeClr val="dk1"/>
                </a:solidFill>
              </a:rPr>
              <a:t>Sed volutpat rhoncus metus, non iaculis nisi mollis quis. Phasellus condimentum gravida sem ut porta. Aliquam bibendum erat quis eros dictum fringilla. Aliquam porta felis metus, sed luctus turpis condimentum nec. Sed luctus justo nisi. Vestibulum purus justo, eleifend in ex id, mattis placerat magna. Morbi ac nisl sit amet tortor fermentum vestibulum. Aliquam placerat sapien suscipit malesuada ultricies. Phasellus at bibendum metus. Suspendisse eget lobortis dui. Curabitur volutpat massa at purus consectetur, vitae viverra tellus tempor. Etiam semper nisi vehicula, imperdiet diam id, congue neque. Maecenas egestas tortor sed libero finibus tincidunt. Vestibulum nisi nibh, fringilla ac pulvinar eget, vehicula pulvinar turpis. Donec convallis dignissim est. Curabitur iaculis massa metus, molestie suscipit odio tincidunt sed. Maecenas sagittis fringilla turpis lobortis molestie.</a:t>
            </a:r>
            <a:endParaRPr sz="1200"/>
          </a:p>
        </p:txBody>
      </p:sp>
      <p:sp>
        <p:nvSpPr>
          <p:cNvPr id="72" name="Google Shape;72;p14"/>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78" name="Google Shape;78;p15"/>
          <p:cNvSpPr txBox="1"/>
          <p:nvPr>
            <p:ph idx="1" type="subTitle"/>
          </p:nvPr>
        </p:nvSpPr>
        <p:spPr>
          <a:xfrm>
            <a:off x="233050" y="1037350"/>
            <a:ext cx="5028300" cy="452700"/>
          </a:xfrm>
          <a:prstGeom prst="rect">
            <a:avLst/>
          </a:prstGeom>
        </p:spPr>
        <p:txBody>
          <a:bodyPr anchorCtr="0" anchor="t" bIns="91425" lIns="91425" spcFirstLastPara="1" rIns="91425" wrap="square" tIns="91425">
            <a:noAutofit/>
          </a:bodyPr>
          <a:lstStyle/>
          <a:p>
            <a:pPr indent="0" lvl="0" marL="0" marR="1905" rtl="0" algn="l">
              <a:lnSpc>
                <a:spcPct val="140000"/>
              </a:lnSpc>
              <a:spcBef>
                <a:spcPts val="600"/>
              </a:spcBef>
              <a:spcAft>
                <a:spcPts val="0"/>
              </a:spcAft>
              <a:buClr>
                <a:schemeClr val="dk1"/>
              </a:buClr>
              <a:buSzPts val="1100"/>
              <a:buFont typeface="Arial"/>
              <a:buNone/>
            </a:pPr>
            <a:r>
              <a:rPr lang="pt-BR"/>
              <a:t>Curabitur iaculis massa metus</a:t>
            </a:r>
            <a:endParaRPr/>
          </a:p>
          <a:p>
            <a:pPr indent="0" lvl="0" marL="0" rtl="0" algn="l">
              <a:spcBef>
                <a:spcPts val="600"/>
              </a:spcBef>
              <a:spcAft>
                <a:spcPts val="0"/>
              </a:spcAft>
              <a:buNone/>
            </a:pPr>
            <a:r>
              <a:t/>
            </a:r>
            <a:endParaRPr/>
          </a:p>
        </p:txBody>
      </p:sp>
      <p:sp>
        <p:nvSpPr>
          <p:cNvPr id="79" name="Google Shape;79;p15"/>
          <p:cNvSpPr txBox="1"/>
          <p:nvPr>
            <p:ph idx="2" type="subTitle"/>
          </p:nvPr>
        </p:nvSpPr>
        <p:spPr>
          <a:xfrm>
            <a:off x="233050" y="1583025"/>
            <a:ext cx="4477800" cy="2844900"/>
          </a:xfrm>
          <a:prstGeom prst="rect">
            <a:avLst/>
          </a:prstGeom>
        </p:spPr>
        <p:txBody>
          <a:bodyPr anchorCtr="0" anchor="t" bIns="91425" lIns="91425" spcFirstLastPara="1" rIns="91425" wrap="square" tIns="91425">
            <a:noAutofit/>
          </a:bodyPr>
          <a:lstStyle/>
          <a:p>
            <a:pPr indent="0" lvl="0" marL="0" rtl="0" algn="just">
              <a:spcBef>
                <a:spcPts val="600"/>
              </a:spcBef>
              <a:spcAft>
                <a:spcPts val="600"/>
              </a:spcAft>
              <a:buClr>
                <a:schemeClr val="dk1"/>
              </a:buClr>
              <a:buSzPts val="1100"/>
              <a:buFont typeface="Arial"/>
              <a:buNone/>
            </a:pPr>
            <a:r>
              <a:rPr lang="pt-BR" sz="1200">
                <a:solidFill>
                  <a:schemeClr val="dk1"/>
                </a:solidFill>
              </a:rPr>
              <a:t>Sed volutpat rhoncus metus, non iaculis nisi mollis quis. Phasellus condimentum gravida sem ut porta. Aliquam bibendum erat quis eros dictum fringilla. Aliquam porta felis metus, sed luctus turpis condimentum nec. Sed luctus justo nisi. Vestibulum purus justo, eleifend in ex id, mattis placerat magna. Morbi ac nisl sit amet tortor fermentum vestibulum. Aliquam placerat sapien suscipit malesuada ultricies. Phasellus at bibendum metus. Suspendisse eget lobortis dui. Curabitur volutpat massa at purus consectetur, vitae viverra tellus tempor. Etiam semper nisi vehicula, imperdiet diam id, congue neque. Maecenas egestas tortor sed libero finibus tincidunt. Vestibulum nisi nibh, fringilla ac pulvinar eget, vehicula pulvinar turpis. Donec convallis dignissim est. Curabitur iaculis massa metus, molestie suscipit odio tincidunt sed. Maecenas sagittis fringilla turpis lobortis molestie.</a:t>
            </a:r>
            <a:endParaRPr sz="1200"/>
          </a:p>
        </p:txBody>
      </p:sp>
      <p:pic>
        <p:nvPicPr>
          <p:cNvPr id="80" name="Google Shape;80;p15"/>
          <p:cNvPicPr preferRelativeResize="0"/>
          <p:nvPr/>
        </p:nvPicPr>
        <p:blipFill>
          <a:blip r:embed="rId3">
            <a:alphaModFix/>
          </a:blip>
          <a:stretch>
            <a:fillRect/>
          </a:stretch>
        </p:blipFill>
        <p:spPr>
          <a:xfrm>
            <a:off x="5052025" y="1376575"/>
            <a:ext cx="3727782" cy="305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ctrTitle"/>
          </p:nvPr>
        </p:nvSpPr>
        <p:spPr>
          <a:xfrm>
            <a:off x="193725" y="1030102"/>
            <a:ext cx="8520600" cy="513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pt-BR"/>
              <a:t>Etiam semper nisi vehicula, imperdiet diam id, congue</a:t>
            </a:r>
            <a:endParaRPr/>
          </a:p>
        </p:txBody>
      </p:sp>
      <p:sp>
        <p:nvSpPr>
          <p:cNvPr id="86" name="Google Shape;86;p16"/>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pic>
        <p:nvPicPr>
          <p:cNvPr id="87" name="Google Shape;87;p16"/>
          <p:cNvPicPr preferRelativeResize="0"/>
          <p:nvPr/>
        </p:nvPicPr>
        <p:blipFill>
          <a:blip r:embed="rId3">
            <a:alphaModFix/>
          </a:blip>
          <a:stretch>
            <a:fillRect/>
          </a:stretch>
        </p:blipFill>
        <p:spPr>
          <a:xfrm>
            <a:off x="784475" y="1543400"/>
            <a:ext cx="7040874" cy="2656425"/>
          </a:xfrm>
          <a:prstGeom prst="rect">
            <a:avLst/>
          </a:prstGeom>
          <a:noFill/>
          <a:ln>
            <a:noFill/>
          </a:ln>
        </p:spPr>
      </p:pic>
      <p:sp>
        <p:nvSpPr>
          <p:cNvPr id="88" name="Google Shape;88;p16"/>
          <p:cNvSpPr txBox="1"/>
          <p:nvPr>
            <p:ph idx="2" type="subTitle"/>
          </p:nvPr>
        </p:nvSpPr>
        <p:spPr>
          <a:xfrm>
            <a:off x="288125" y="4389349"/>
            <a:ext cx="8559600" cy="345300"/>
          </a:xfrm>
          <a:prstGeom prst="rect">
            <a:avLst/>
          </a:prstGeom>
        </p:spPr>
        <p:txBody>
          <a:bodyPr anchorCtr="0" anchor="t" bIns="91425" lIns="91425" spcFirstLastPara="1" rIns="91425" wrap="square" tIns="91425">
            <a:noAutofit/>
          </a:bodyPr>
          <a:lstStyle/>
          <a:p>
            <a:pPr indent="0" lvl="0" marL="0" rtl="0" algn="just">
              <a:spcBef>
                <a:spcPts val="600"/>
              </a:spcBef>
              <a:spcAft>
                <a:spcPts val="600"/>
              </a:spcAft>
              <a:buClr>
                <a:schemeClr val="dk1"/>
              </a:buClr>
              <a:buSzPts val="1100"/>
              <a:buFont typeface="Arial"/>
              <a:buNone/>
            </a:pPr>
            <a:r>
              <a:rPr lang="pt-BR" sz="1200">
                <a:solidFill>
                  <a:schemeClr val="dk1"/>
                </a:solidFill>
              </a:rPr>
              <a:t>Curabitur iaculis massa metus, molestie suscipit odio tincidunt sed. Maecenas sagittis fringilla turpis lobortis molestie.</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idx="12" type="sldNum"/>
          </p:nvPr>
        </p:nvSpPr>
        <p:spPr>
          <a:xfrm>
            <a:off x="8487325" y="4846200"/>
            <a:ext cx="548700" cy="386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94" name="Google Shape;94;p17"/>
          <p:cNvSpPr txBox="1"/>
          <p:nvPr>
            <p:ph idx="1" type="subTitle"/>
          </p:nvPr>
        </p:nvSpPr>
        <p:spPr>
          <a:xfrm>
            <a:off x="233050" y="1804500"/>
            <a:ext cx="3777900" cy="452700"/>
          </a:xfrm>
          <a:prstGeom prst="rect">
            <a:avLst/>
          </a:prstGeom>
        </p:spPr>
        <p:txBody>
          <a:bodyPr anchorCtr="0" anchor="t" bIns="91425" lIns="91425" spcFirstLastPara="1" rIns="91425" wrap="square" tIns="91425">
            <a:noAutofit/>
          </a:bodyPr>
          <a:lstStyle/>
          <a:p>
            <a:pPr indent="0" lvl="0" marL="0" marR="1905" rtl="0" algn="l">
              <a:lnSpc>
                <a:spcPct val="140000"/>
              </a:lnSpc>
              <a:spcBef>
                <a:spcPts val="600"/>
              </a:spcBef>
              <a:spcAft>
                <a:spcPts val="0"/>
              </a:spcAft>
              <a:buClr>
                <a:schemeClr val="dk1"/>
              </a:buClr>
              <a:buSzPts val="1100"/>
              <a:buFont typeface="Arial"/>
              <a:buNone/>
            </a:pPr>
            <a:r>
              <a:rPr lang="pt-BR"/>
              <a:t>Donec convallis dignissim est</a:t>
            </a:r>
            <a:endParaRPr/>
          </a:p>
          <a:p>
            <a:pPr indent="0" lvl="0" marL="0" rtl="0" algn="l">
              <a:spcBef>
                <a:spcPts val="600"/>
              </a:spcBef>
              <a:spcAft>
                <a:spcPts val="0"/>
              </a:spcAft>
              <a:buNone/>
            </a:pPr>
            <a:r>
              <a:t/>
            </a:r>
            <a:endParaRPr/>
          </a:p>
        </p:txBody>
      </p:sp>
      <p:sp>
        <p:nvSpPr>
          <p:cNvPr id="95" name="Google Shape;95;p17"/>
          <p:cNvSpPr txBox="1"/>
          <p:nvPr>
            <p:ph idx="2" type="subTitle"/>
          </p:nvPr>
        </p:nvSpPr>
        <p:spPr>
          <a:xfrm>
            <a:off x="233050" y="2257200"/>
            <a:ext cx="3719400" cy="1218900"/>
          </a:xfrm>
          <a:prstGeom prst="rect">
            <a:avLst/>
          </a:prstGeom>
        </p:spPr>
        <p:txBody>
          <a:bodyPr anchorCtr="0" anchor="t" bIns="91425" lIns="91425" spcFirstLastPara="1" rIns="91425" wrap="square" tIns="91425">
            <a:noAutofit/>
          </a:bodyPr>
          <a:lstStyle/>
          <a:p>
            <a:pPr indent="0" lvl="0" marL="0" rtl="0" algn="just">
              <a:spcBef>
                <a:spcPts val="600"/>
              </a:spcBef>
              <a:spcAft>
                <a:spcPts val="600"/>
              </a:spcAft>
              <a:buClr>
                <a:schemeClr val="dk1"/>
              </a:buClr>
              <a:buSzPts val="1100"/>
              <a:buFont typeface="Arial"/>
              <a:buNone/>
            </a:pPr>
            <a:r>
              <a:rPr lang="pt-BR" sz="1200">
                <a:solidFill>
                  <a:schemeClr val="dk1"/>
                </a:solidFill>
              </a:rPr>
              <a:t>Maecenas egestas tortor sed libero finibus tincidunt. Vestibulum nisi nibh, fringilla ac pulvinar eget, vehicula pulvinar turpis. Donec convallis dignissim est. Curabitur iaculis massa metus, molestie suscipit odio tincidunt sed. Maecenas sagittis fringilla turpis lobortis molestie.</a:t>
            </a:r>
            <a:endParaRPr sz="1200">
              <a:solidFill>
                <a:schemeClr val="dk1"/>
              </a:solidFill>
            </a:endParaRPr>
          </a:p>
        </p:txBody>
      </p:sp>
      <p:pic>
        <p:nvPicPr>
          <p:cNvPr id="96" name="Google Shape;96;p17"/>
          <p:cNvPicPr preferRelativeResize="0"/>
          <p:nvPr/>
        </p:nvPicPr>
        <p:blipFill>
          <a:blip r:embed="rId3">
            <a:alphaModFix/>
          </a:blip>
          <a:stretch>
            <a:fillRect/>
          </a:stretch>
        </p:blipFill>
        <p:spPr>
          <a:xfrm>
            <a:off x="4278250" y="1159075"/>
            <a:ext cx="4560949" cy="3037764"/>
          </a:xfrm>
          <a:prstGeom prst="rect">
            <a:avLst/>
          </a:prstGeom>
          <a:noFill/>
          <a:ln>
            <a:noFill/>
          </a:ln>
        </p:spPr>
      </p:pic>
      <p:sp>
        <p:nvSpPr>
          <p:cNvPr id="97" name="Google Shape;97;p17"/>
          <p:cNvSpPr txBox="1"/>
          <p:nvPr>
            <p:ph idx="2" type="subTitle"/>
          </p:nvPr>
        </p:nvSpPr>
        <p:spPr>
          <a:xfrm>
            <a:off x="4208125" y="4348875"/>
            <a:ext cx="4560900" cy="345300"/>
          </a:xfrm>
          <a:prstGeom prst="rect">
            <a:avLst/>
          </a:prstGeom>
        </p:spPr>
        <p:txBody>
          <a:bodyPr anchorCtr="0" anchor="t" bIns="91425" lIns="91425" spcFirstLastPara="1" rIns="91425" wrap="square" tIns="91425">
            <a:noAutofit/>
          </a:bodyPr>
          <a:lstStyle/>
          <a:p>
            <a:pPr indent="0" lvl="0" marL="0" rtl="0" algn="just">
              <a:spcBef>
                <a:spcPts val="600"/>
              </a:spcBef>
              <a:spcAft>
                <a:spcPts val="600"/>
              </a:spcAft>
              <a:buClr>
                <a:schemeClr val="dk1"/>
              </a:buClr>
              <a:buSzPts val="1100"/>
              <a:buFont typeface="Arial"/>
              <a:buNone/>
            </a:pPr>
            <a:r>
              <a:rPr lang="pt-BR" sz="1200">
                <a:solidFill>
                  <a:schemeClr val="dk1"/>
                </a:solidFill>
              </a:rPr>
              <a:t>Curabitur iaculis massa metus, molestie suscipit odio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sz="1000">
                <a:solidFill>
                  <a:schemeClr val="dk2"/>
                </a:solidFill>
              </a:rPr>
              <a:t>‹#›</a:t>
            </a:fld>
            <a:endParaRPr sz="1000">
              <a:solidFill>
                <a:schemeClr val="dk2"/>
              </a:solidFill>
            </a:endParaRPr>
          </a:p>
        </p:txBody>
      </p:sp>
      <p:pic>
        <p:nvPicPr>
          <p:cNvPr id="103" name="Google Shape;103;p18"/>
          <p:cNvPicPr preferRelativeResize="0"/>
          <p:nvPr/>
        </p:nvPicPr>
        <p:blipFill>
          <a:blip r:embed="rId3">
            <a:alphaModFix/>
          </a:blip>
          <a:stretch>
            <a:fillRect/>
          </a:stretch>
        </p:blipFill>
        <p:spPr>
          <a:xfrm>
            <a:off x="-194500" y="-376350"/>
            <a:ext cx="9338499" cy="6219800"/>
          </a:xfrm>
          <a:prstGeom prst="rect">
            <a:avLst/>
          </a:prstGeom>
          <a:noFill/>
          <a:ln>
            <a:noFill/>
          </a:ln>
        </p:spPr>
      </p:pic>
      <p:sp>
        <p:nvSpPr>
          <p:cNvPr id="104" name="Google Shape;104;p18"/>
          <p:cNvSpPr txBox="1"/>
          <p:nvPr/>
        </p:nvSpPr>
        <p:spPr>
          <a:xfrm>
            <a:off x="411150" y="112425"/>
            <a:ext cx="8061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4000">
                <a:solidFill>
                  <a:schemeClr val="lt1"/>
                </a:solidFill>
              </a:rPr>
              <a:t>Maecenas sagittis fringilla turpis</a:t>
            </a:r>
            <a:endParaRPr b="1" sz="4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nvSpPr>
        <p:spPr>
          <a:xfrm>
            <a:off x="2059175" y="2110050"/>
            <a:ext cx="4665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4800">
                <a:solidFill>
                  <a:srgbClr val="3F97B7"/>
                </a:solidFill>
              </a:rPr>
              <a:t>Lorem Ipsum!</a:t>
            </a:r>
            <a:endParaRPr b="1" sz="4800">
              <a:solidFill>
                <a:srgbClr val="3F97B7"/>
              </a:solidFill>
            </a:endParaRPr>
          </a:p>
        </p:txBody>
      </p:sp>
      <p:sp>
        <p:nvSpPr>
          <p:cNvPr id="110" name="Google Shape;11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